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8" r:id="rId5"/>
    <p:sldId id="262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6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28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68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61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10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17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54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04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11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21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52648-1EB5-4F17-B2A8-AF5228AC553E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E499-28F2-4B09-A3B6-8B77A9564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59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88478" y="4203427"/>
            <a:ext cx="9144000" cy="2387600"/>
          </a:xfrm>
        </p:spPr>
        <p:txBody>
          <a:bodyPr anchor="ctr">
            <a:normAutofit/>
          </a:bodyPr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開啟</a:t>
            </a:r>
            <a:r>
              <a:rPr lang="en-US" altLang="zh-TW" dirty="0" smtClean="0">
                <a:ea typeface="文鼎中特黑" panose="02010609010101010101" pitchFamily="49" charset="-120"/>
              </a:rPr>
              <a:t>Google</a:t>
            </a:r>
            <a:r>
              <a:rPr lang="zh-TW" altLang="en-US" dirty="0" smtClean="0">
                <a:ea typeface="文鼎中特黑" panose="02010609010101010101" pitchFamily="49" charset="-120"/>
              </a:rPr>
              <a:t>瀏覽器後搜尋</a:t>
            </a:r>
            <a:r>
              <a:rPr lang="en-US" altLang="zh-TW" dirty="0" smtClean="0">
                <a:ea typeface="文鼎中特黑" panose="02010609010101010101" pitchFamily="49" charset="-120"/>
              </a:rPr>
              <a:t/>
            </a:r>
            <a:br>
              <a:rPr lang="en-US" altLang="zh-TW" dirty="0" smtClean="0">
                <a:ea typeface="文鼎中特黑" panose="02010609010101010101" pitchFamily="49" charset="-120"/>
              </a:rPr>
            </a:br>
            <a:r>
              <a:rPr lang="zh-TW" altLang="en-US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中學生網站，點選註冊</a:t>
            </a:r>
            <a:endParaRPr lang="zh-TW" altLang="en-US" dirty="0">
              <a:solidFill>
                <a:srgbClr val="FF0000"/>
              </a:solidFill>
              <a:ea typeface="文鼎中特黑" panose="0201060901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224954" y="0"/>
            <a:ext cx="596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ea typeface="文鼎中特黑" panose="02010609010101010101" pitchFamily="49" charset="-120"/>
              </a:rPr>
              <a:t>小組每一個人都要申請</a:t>
            </a:r>
            <a:r>
              <a:rPr lang="zh-TW" altLang="en-US" sz="36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帳號！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62147"/>
            <a:ext cx="10058400" cy="304128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9539654" y="1066407"/>
            <a:ext cx="1641231" cy="5158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84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404695"/>
          </a:xfrm>
        </p:spPr>
        <p:txBody>
          <a:bodyPr>
            <a:noAutofit/>
          </a:bodyPr>
          <a:lstStyle/>
          <a:p>
            <a:r>
              <a:rPr lang="zh-TW" altLang="en-US" sz="2000" dirty="0">
                <a:ea typeface="全真圓新書" panose="02010609000101010101" pitchFamily="49" charset="-120"/>
              </a:rPr>
              <a:t>請名單裡的同學</a:t>
            </a:r>
            <a:r>
              <a:rPr lang="en-US" altLang="zh-TW" sz="2000" dirty="0">
                <a:ea typeface="全真圓新書" panose="02010609000101010101" pitchFamily="49" charset="-120"/>
              </a:rPr>
              <a:t>【</a:t>
            </a:r>
            <a:r>
              <a:rPr lang="zh-TW" altLang="en-US" sz="2000" dirty="0">
                <a:ea typeface="全真圓新書" panose="02010609000101010101" pitchFamily="49" charset="-120"/>
              </a:rPr>
              <a:t>攜帶切結書與要上傳的檔案</a:t>
            </a:r>
            <a:r>
              <a:rPr lang="en-US" altLang="zh-TW" sz="2000" dirty="0">
                <a:ea typeface="全真圓新書" panose="02010609000101010101" pitchFamily="49" charset="-120"/>
              </a:rPr>
              <a:t>(</a:t>
            </a:r>
            <a:r>
              <a:rPr lang="zh-TW" altLang="en-US" sz="2000" dirty="0">
                <a:ea typeface="全真圓新書" panose="02010609000101010101" pitchFamily="49" charset="-120"/>
              </a:rPr>
              <a:t>隨身碟</a:t>
            </a:r>
            <a:r>
              <a:rPr lang="en-US" altLang="zh-TW" sz="2000" dirty="0">
                <a:ea typeface="全真圓新書" panose="02010609000101010101" pitchFamily="49" charset="-120"/>
              </a:rPr>
              <a:t>or</a:t>
            </a:r>
            <a:r>
              <a:rPr lang="zh-TW" altLang="en-US" sz="2000" dirty="0">
                <a:ea typeface="全真圓新書" panose="02010609000101010101" pitchFamily="49" charset="-120"/>
              </a:rPr>
              <a:t>雲端</a:t>
            </a:r>
            <a:r>
              <a:rPr lang="en-US" altLang="zh-TW" sz="2000" dirty="0">
                <a:ea typeface="全真圓新書" panose="02010609000101010101" pitchFamily="49" charset="-120"/>
              </a:rPr>
              <a:t>)】</a:t>
            </a:r>
            <a:r>
              <a:rPr lang="zh-TW" altLang="en-US" sz="2000" dirty="0" smtClean="0">
                <a:ea typeface="全真圓新書" panose="02010609000101010101" pitchFamily="49" charset="-120"/>
              </a:rPr>
              <a:t>，於</a:t>
            </a:r>
            <a:r>
              <a:rPr lang="zh-TW" altLang="en-US" sz="2000" dirty="0">
                <a:ea typeface="全真圓新書" panose="02010609000101010101" pitchFamily="49" charset="-120"/>
              </a:rPr>
              <a:t>指定時間、指定地點</a:t>
            </a:r>
            <a:r>
              <a:rPr lang="zh-TW" altLang="en-US" sz="2000" dirty="0" smtClean="0">
                <a:ea typeface="全真圓新書" panose="02010609000101010101" pitchFamily="49" charset="-120"/>
              </a:rPr>
              <a:t>，</a:t>
            </a:r>
            <a:r>
              <a:rPr lang="en-US" altLang="zh-TW" sz="2000" dirty="0" smtClean="0">
                <a:ea typeface="全真圓新書" panose="02010609000101010101" pitchFamily="49" charset="-120"/>
              </a:rPr>
              <a:t/>
            </a:r>
            <a:br>
              <a:rPr lang="en-US" altLang="zh-TW" sz="2000" dirty="0" smtClean="0">
                <a:ea typeface="全真圓新書" panose="02010609000101010101" pitchFamily="49" charset="-120"/>
              </a:rPr>
            </a:br>
            <a:r>
              <a:rPr lang="zh-TW" altLang="en-US" sz="2000" dirty="0" smtClean="0">
                <a:ea typeface="全真圓新書" panose="02010609000101010101" pitchFamily="49" charset="-120"/>
              </a:rPr>
              <a:t>上</a:t>
            </a:r>
            <a:r>
              <a:rPr lang="zh-TW" altLang="en-US" sz="2000" dirty="0">
                <a:ea typeface="全真圓新書" panose="02010609000101010101" pitchFamily="49" charset="-120"/>
              </a:rPr>
              <a:t>傳閱讀心得檔案至</a:t>
            </a:r>
            <a:r>
              <a:rPr lang="en-US" altLang="zh-TW" sz="2000" dirty="0">
                <a:ea typeface="全真圓新書" panose="02010609000101010101" pitchFamily="49" charset="-120"/>
              </a:rPr>
              <a:t>【 </a:t>
            </a:r>
            <a:r>
              <a:rPr lang="zh-TW" altLang="en-US" sz="2000" dirty="0">
                <a:ea typeface="全真圓新書" panose="02010609000101010101" pitchFamily="49" charset="-120"/>
              </a:rPr>
              <a:t>中學生網站 </a:t>
            </a:r>
            <a:r>
              <a:rPr lang="en-US" altLang="zh-TW" sz="2000" dirty="0">
                <a:ea typeface="全真圓新書" panose="02010609000101010101" pitchFamily="49" charset="-120"/>
              </a:rPr>
              <a:t>】</a:t>
            </a:r>
            <a:r>
              <a:rPr lang="zh-TW" altLang="en-US" sz="2000" dirty="0" smtClean="0">
                <a:ea typeface="全真圓新書" panose="02010609000101010101" pitchFamily="49" charset="-120"/>
              </a:rPr>
              <a:t>，敬請</a:t>
            </a:r>
            <a:r>
              <a:rPr lang="zh-TW" altLang="en-US" sz="2000" dirty="0">
                <a:ea typeface="全真圓新書" panose="02010609000101010101" pitchFamily="49" charset="-120"/>
              </a:rPr>
              <a:t>配合</a:t>
            </a:r>
            <a:r>
              <a:rPr lang="en-US" altLang="zh-TW" sz="2000" dirty="0" smtClean="0">
                <a:ea typeface="全真圓新書" panose="02010609000101010101" pitchFamily="49" charset="-120"/>
              </a:rPr>
              <a:t>~~~~</a:t>
            </a:r>
            <a:br>
              <a:rPr lang="en-US" altLang="zh-TW" sz="2000" dirty="0" smtClean="0">
                <a:ea typeface="全真圓新書" panose="02010609000101010101" pitchFamily="49" charset="-120"/>
              </a:rPr>
            </a:br>
            <a:r>
              <a:rPr lang="en-US" altLang="zh-TW" sz="2000" dirty="0" smtClean="0">
                <a:ea typeface="全真圓新書" panose="02010609000101010101" pitchFamily="49" charset="-120"/>
              </a:rPr>
              <a:t/>
            </a:r>
            <a:br>
              <a:rPr lang="en-US" altLang="zh-TW" sz="2000" dirty="0" smtClean="0">
                <a:ea typeface="全真圓新書" panose="02010609000101010101" pitchFamily="49" charset="-120"/>
              </a:rPr>
            </a:br>
            <a:r>
              <a:rPr lang="zh-TW" altLang="en-US" sz="2000" dirty="0">
                <a:ea typeface="全真圓新書" panose="02010609000101010101" pitchFamily="49" charset="-120"/>
              </a:rPr>
              <a:t>重要</a:t>
            </a:r>
            <a:r>
              <a:rPr lang="zh-TW" altLang="en-US" sz="2000" dirty="0" smtClean="0">
                <a:ea typeface="全真圓新書" panose="02010609000101010101" pitchFamily="49" charset="-120"/>
              </a:rPr>
              <a:t>提醒</a:t>
            </a:r>
            <a:r>
              <a:rPr lang="en-US" altLang="zh-TW" sz="2000" dirty="0" smtClean="0">
                <a:ea typeface="全真圓新書" panose="02010609000101010101" pitchFamily="49" charset="-120"/>
              </a:rPr>
              <a:t>:</a:t>
            </a:r>
            <a:r>
              <a:rPr lang="zh-TW" altLang="en-US" sz="2000" dirty="0" smtClean="0">
                <a:ea typeface="全真圓新書" panose="02010609000101010101" pitchFamily="49" charset="-120"/>
              </a:rPr>
              <a:t>沒有來現場，不會知道驗證碼喔</a:t>
            </a:r>
            <a:r>
              <a:rPr lang="en-US" altLang="zh-TW" sz="2000" dirty="0" smtClean="0">
                <a:ea typeface="全真圓新書" panose="02010609000101010101" pitchFamily="49" charset="-120"/>
              </a:rPr>
              <a:t>!</a:t>
            </a:r>
            <a:r>
              <a:rPr lang="el-GR" altLang="zh-TW" sz="2000" dirty="0">
                <a:ea typeface="全真圓新書" panose="02010609000101010101" pitchFamily="49" charset="-120"/>
              </a:rPr>
              <a:t> σ(´∀</a:t>
            </a:r>
            <a:r>
              <a:rPr lang="zh-TW" altLang="el-GR" sz="2000" dirty="0">
                <a:ea typeface="全真圓新書" panose="02010609000101010101" pitchFamily="49" charset="-120"/>
              </a:rPr>
              <a:t>｀*</a:t>
            </a:r>
            <a:r>
              <a:rPr lang="el-GR" altLang="zh-TW" sz="2000" dirty="0">
                <a:ea typeface="全真圓新書" panose="02010609000101010101" pitchFamily="49" charset="-120"/>
              </a:rPr>
              <a:t>)</a:t>
            </a:r>
            <a:endParaRPr lang="zh-TW" altLang="en-US" sz="2000" dirty="0">
              <a:ea typeface="全真圓新書" panose="02010609000101010101" pitchFamily="49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923"/>
            <a:ext cx="12192000" cy="5627078"/>
          </a:xfrm>
        </p:spPr>
      </p:pic>
      <p:pic>
        <p:nvPicPr>
          <p:cNvPr id="1026" name="Picture 2" descr="這是秘密～～～～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31" y="3086100"/>
            <a:ext cx="2721219" cy="171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403230" y="2374962"/>
            <a:ext cx="10515600" cy="175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000" dirty="0">
              <a:ea typeface="全真圓新書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68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收確認信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9598" b="59515"/>
          <a:stretch/>
        </p:blipFill>
        <p:spPr>
          <a:xfrm>
            <a:off x="2802498" y="-1"/>
            <a:ext cx="9389501" cy="58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3777" y="1538653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點選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>
                <a:ea typeface="文鼎中特黑" panose="02010609010101010101" pitchFamily="49" charset="-120"/>
              </a:rPr>
              <a:t>我的作品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」」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4801"/>
            <a:ext cx="10515600" cy="1872986"/>
          </a:xfrm>
        </p:spPr>
      </p:pic>
      <p:sp>
        <p:nvSpPr>
          <p:cNvPr id="6" name="橢圓 5"/>
          <p:cNvSpPr/>
          <p:nvPr/>
        </p:nvSpPr>
        <p:spPr>
          <a:xfrm>
            <a:off x="6286500" y="3894992"/>
            <a:ext cx="923192" cy="386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43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05809"/>
          </a:xfrm>
        </p:spPr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點選</a:t>
            </a:r>
            <a:r>
              <a:rPr lang="zh-TW" altLang="en-US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我要投稿</a:t>
            </a:r>
            <a:endParaRPr lang="zh-TW" altLang="en-US" dirty="0">
              <a:solidFill>
                <a:srgbClr val="FF0000"/>
              </a:solidFill>
              <a:ea typeface="文鼎中特黑" panose="02010609010101010101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09646" y="453683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請填單一數字就好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09645" y="478160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不用填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75938" y="5697415"/>
            <a:ext cx="386862" cy="21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09292" y="5329756"/>
            <a:ext cx="890954" cy="20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9" y="2264293"/>
            <a:ext cx="10515600" cy="3139440"/>
          </a:xfrm>
        </p:spPr>
      </p:pic>
      <p:sp>
        <p:nvSpPr>
          <p:cNvPr id="5" name="橢圓 4"/>
          <p:cNvSpPr/>
          <p:nvPr/>
        </p:nvSpPr>
        <p:spPr>
          <a:xfrm>
            <a:off x="9574824" y="3596935"/>
            <a:ext cx="1606061" cy="9554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25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08184"/>
          </a:xfrm>
        </p:spPr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逐欄填好後上傳</a:t>
            </a:r>
            <a:r>
              <a:rPr lang="en-US" altLang="zh-TW" dirty="0" smtClean="0">
                <a:ea typeface="文鼎中特黑" panose="02010609010101010101" pitchFamily="49" charset="-120"/>
              </a:rPr>
              <a:t>PDF</a:t>
            </a:r>
            <a:r>
              <a:rPr lang="zh-TW" altLang="en-US" dirty="0" smtClean="0">
                <a:ea typeface="文鼎中特黑" panose="02010609010101010101" pitchFamily="49" charset="-120"/>
              </a:rPr>
              <a:t>檔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2" y="764931"/>
            <a:ext cx="10058400" cy="57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1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7" y="2803998"/>
            <a:ext cx="10058400" cy="1929941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ea typeface="文鼎中特黑" panose="02010609010101010101" pitchFamily="49" charset="-120"/>
              </a:rPr>
              <a:t>完成後按</a:t>
            </a:r>
            <a:r>
              <a:rPr lang="zh-TW" altLang="en-US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儲存</a:t>
            </a:r>
            <a:r>
              <a:rPr lang="zh-TW" altLang="en-US" dirty="0" smtClean="0">
                <a:ea typeface="文鼎中特黑" panose="02010609010101010101" pitchFamily="49" charset="-120"/>
              </a:rPr>
              <a:t>，務必</a:t>
            </a:r>
            <a:r>
              <a:rPr lang="zh-TW" altLang="en-US" dirty="0" smtClean="0">
                <a:ea typeface="文鼎中特黑" panose="02010609010101010101" pitchFamily="49" charset="-120"/>
              </a:rPr>
              <a:t>按下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特黑" panose="02010609010101010101" pitchFamily="49" charset="-120"/>
              </a:rPr>
              <a:t>參加比賽 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特黑" panose="02010609010101010101" pitchFamily="49" charset="-120"/>
            </a:endParaRPr>
          </a:p>
        </p:txBody>
      </p:sp>
      <p:pic>
        <p:nvPicPr>
          <p:cNvPr id="5" name="Picture 2" descr="http://www.shs.edu.tw/imgs/shs_site/icon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914077"/>
            <a:ext cx="599015" cy="5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7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6477" y="386862"/>
            <a:ext cx="10055470" cy="5961183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特黑" panose="02010609010101010101" pitchFamily="49" charset="-120"/>
              </a:rPr>
              <a:t>最後記得</a:t>
            </a:r>
            <a: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特黑" panose="02010609010101010101" pitchFamily="49" charset="-120"/>
              </a:rPr>
              <a:t/>
            </a:r>
            <a:b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特黑" panose="02010609010101010101" pitchFamily="49" charset="-120"/>
              </a:rPr>
            </a:br>
            <a:r>
              <a:rPr lang="zh-TW" altLang="en-US" sz="80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找老師確認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特黑" panose="02010609010101010101" pitchFamily="49" charset="-120"/>
              </a:rPr>
              <a:t>上傳成功</a:t>
            </a:r>
            <a: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特黑" panose="02010609010101010101" pitchFamily="49" charset="-120"/>
              </a:rPr>
              <a:t>+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特黑" panose="02010609010101010101" pitchFamily="49" charset="-120"/>
              </a:rPr>
              <a:t>簽名</a:t>
            </a:r>
            <a:r>
              <a:rPr lang="zh-TW" altLang="en-US" sz="80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並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特黑" panose="02010609010101010101" pitchFamily="49" charset="-120"/>
              </a:rPr>
              <a:t>繳回切結書</a:t>
            </a:r>
            <a:r>
              <a:rPr lang="zh-TW" altLang="en-US" sz="80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後再離開</a:t>
            </a:r>
            <a:r>
              <a:rPr lang="en-US" altLang="zh-TW" sz="80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!</a:t>
            </a:r>
            <a:br>
              <a:rPr lang="en-US" altLang="zh-TW" sz="80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</a:br>
            <a:endParaRPr lang="zh-TW" altLang="en-US" sz="3600" dirty="0">
              <a:ea typeface="文鼎中特黑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521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154</TotalTime>
  <Words>85</Words>
  <Application>Microsoft Office PowerPoint</Application>
  <PresentationFormat>寬螢幕</PresentationFormat>
  <Paragraphs>11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文鼎中特黑</vt:lpstr>
      <vt:lpstr>全真圓新書</vt:lpstr>
      <vt:lpstr>微軟正黑體</vt:lpstr>
      <vt:lpstr>新細明體</vt:lpstr>
      <vt:lpstr>Arial</vt:lpstr>
      <vt:lpstr>Calibri</vt:lpstr>
      <vt:lpstr>Calibri Light</vt:lpstr>
      <vt:lpstr>Office 佈景主題</vt:lpstr>
      <vt:lpstr>開啟Google瀏覽器後搜尋 中學生網站，點選註冊</vt:lpstr>
      <vt:lpstr>請名單裡的同學【攜帶切結書與要上傳的檔案(隨身碟or雲端)】，於指定時間、指定地點， 上傳閱讀心得檔案至【 中學生網站 】，敬請配合~~~~  重要提醒:沒有來現場，不會知道驗證碼喔! σ(´∀｀*)</vt:lpstr>
      <vt:lpstr>收確認信</vt:lpstr>
      <vt:lpstr>點選「我的作品」」</vt:lpstr>
      <vt:lpstr>點選我要投稿</vt:lpstr>
      <vt:lpstr>逐欄填好後上傳PDF檔</vt:lpstr>
      <vt:lpstr>PowerPoint 簡報</vt:lpstr>
      <vt:lpstr>最後記得 找老師確認上傳成功+簽名並繳回切結書後再離開!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lib</dc:creator>
  <cp:lastModifiedBy>whslib06</cp:lastModifiedBy>
  <cp:revision>31</cp:revision>
  <dcterms:created xsi:type="dcterms:W3CDTF">2018-10-23T07:29:40Z</dcterms:created>
  <dcterms:modified xsi:type="dcterms:W3CDTF">2023-10-06T09:42:08Z</dcterms:modified>
</cp:coreProperties>
</file>